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63" r:id="rId6"/>
    <p:sldId id="264" r:id="rId7"/>
    <p:sldId id="265" r:id="rId8"/>
    <p:sldId id="259" r:id="rId9"/>
    <p:sldId id="260" r:id="rId10"/>
    <p:sldId id="266" r:id="rId11"/>
    <p:sldId id="267" r:id="rId12"/>
    <p:sldId id="261" r:id="rId13"/>
    <p:sldId id="262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667"/>
  </p:normalViewPr>
  <p:slideViewPr>
    <p:cSldViewPr snapToGrid="0" snapToObjects="1">
      <p:cViewPr varScale="1">
        <p:scale>
          <a:sx n="84" d="100"/>
          <a:sy n="84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8B86-7679-ED4A-8FE1-8C41F470E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CBE5C-A6B3-3A44-A818-00CC29D83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3146A-2C42-C248-8A3F-440E642B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EB05C-426C-E14E-95F3-760DAEBC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F68C-F3A8-BD4A-A2CC-6778CFB8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072A-06C5-7F4E-B311-B07159D8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E6332-3248-2447-B695-14F4E9552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129F8-5534-7740-ACBD-CF0BCD96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4EDC4-79DF-854F-91BE-D74B21D5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47092-7332-4644-8EDB-C001D671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787F90-7AE1-AC4C-A597-2530C2ABC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27E97-B96C-EC45-8F46-69F0418FA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8B3F1-74DF-A24B-AC83-3D5B20503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EA0F5-EEBA-DB4F-AAEB-37979223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1AE9-94A3-1E42-B9A7-68C53E18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EC8C-5546-2A48-84A9-C6365B7D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047DB-10FF-254C-8D9E-D4DE48ED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D81E3-344A-FC4C-97F5-6788A8CB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07CCD-00D4-2A43-A5DA-4CB59307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BA3AC-E312-5D4C-8BB8-DA13A7F1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0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D35E-C95E-9243-8013-0E461271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C389-8C0A-AD43-99A0-9E30D28BC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B7E6B-F53E-A44D-BFAC-4959EA87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16E0-75DC-1843-9323-7F0C79613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3A375-E049-3248-A3A7-3B8FD710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3838-88DD-F34B-A2C0-597B296AE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E6A3-D920-CC47-9A8B-F167CD2C5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9393E-4618-264D-ADD7-CE86FD98F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697C0-24A3-A74A-9501-B92A4126B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5FE04-7684-5641-A73D-EADF5A4F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995DC-2C1C-6946-8955-B638E67D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5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33FA-EBF1-8C45-A35B-A62EAF61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C5C0D-C782-0045-B33E-70E788A60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88482-9BCF-C94A-9C55-800595DB0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CB602-453F-A244-9C5F-DE678445D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7FA52-0694-A04D-B5E1-5EF3F3083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CF115E-DC8C-7F40-A35E-C0F65D78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5261B-4D88-0642-9E1D-B00460CDC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215D6C-21FB-134C-AEDE-C0E39BD8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11CE-51EF-5441-8CCE-7A21A06D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69DD9-8385-9342-B315-18668C40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1C5CD-70D8-924A-AD8D-91521D56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BF8A9-A445-D546-B701-DAB6B33DB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0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8DBFE-DD8C-D241-BEB6-37C9CA6D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BFDAF-0408-2843-B2E4-5DAF63FA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5E12F-A140-4E47-9B8E-91C547DA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D0C9B-5E0E-DD47-A0AA-EDD6ACDA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B4D03-944D-894A-BFF6-A99F243D2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421C9-9F0E-3B4E-8CE4-47C608C95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50FFF-03B0-F145-AFD7-054E2362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50E04-0D66-2143-A091-BFED36B3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7357-8C00-BB43-AB6B-64C94986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29FC2-C230-CE46-9C36-1236EDAF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675A7-EBD1-FB4E-AB78-422036DF5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E7917-3A88-C541-8406-C526AEE9C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2A9EF-B7E1-3A4E-BA81-8D8991F0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9F298-1E5F-F34C-A545-8B2D3D02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F3AA-808A-2A4D-827B-5205C350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8209FE-4BC4-FB4A-A509-F8BD0314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F14CC-A09D-6248-BC19-8E849B68A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99D67-228F-814D-8CE8-1F4B468A6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C60B-6EBA-2542-9E9F-D844C41A2BE4}" type="datetimeFigureOut">
              <a:rPr lang="en-US" smtClean="0"/>
              <a:t>1/9/24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BA047-FFCC-664A-A58B-D01E41322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77A3C-46B7-E643-9150-BD3C753BE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4F2C-E731-D84E-93FB-52E8799D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ujoEjI6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6DB3A-0E87-BA43-BA6E-D4AFBED2282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1763712"/>
          </a:xfrm>
        </p:spPr>
        <p:txBody>
          <a:bodyPr vert="horz"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A8E8C-8498-884D-94BF-8AE31821BE9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10464" y="3760838"/>
            <a:ext cx="6533535" cy="14969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DA091D-0FDD-BD40-B445-1F2EBDFBF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271" y="-5853"/>
            <a:ext cx="8416887" cy="578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34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072D5-7CAE-804A-B823-894ADA84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77"/>
              </a:rPr>
              <a:t>January 29-March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0F989-5D87-6A49-AC64-7716ED92D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3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Begin Phase I of Lifting Program </a:t>
            </a:r>
          </a:p>
          <a:p>
            <a:r>
              <a:rPr lang="en-US" dirty="0"/>
              <a:t>WT Room Orientation Jan 17 &amp; 19 (Wednesday/Friday)</a:t>
            </a:r>
          </a:p>
          <a:p>
            <a:endParaRPr lang="en-US" dirty="0"/>
          </a:p>
          <a:p>
            <a:r>
              <a:rPr lang="en-US" dirty="0"/>
              <a:t>Focus on Core Lifts</a:t>
            </a:r>
          </a:p>
          <a:p>
            <a:pPr lvl="1"/>
            <a:r>
              <a:rPr lang="en-US" dirty="0"/>
              <a:t>Bench, Squat, Deadlift, Power Cleans – Work on form and technique.</a:t>
            </a:r>
          </a:p>
          <a:p>
            <a:pPr lvl="1"/>
            <a:r>
              <a:rPr lang="en-US" dirty="0"/>
              <a:t>Auxiliary Lifts will be introduced also </a:t>
            </a:r>
          </a:p>
          <a:p>
            <a:pPr lvl="1"/>
            <a:endParaRPr lang="en-US" dirty="0"/>
          </a:p>
          <a:p>
            <a:r>
              <a:rPr lang="en-US" dirty="0"/>
              <a:t>Players will wear workout attire and sneakers (No Crocs/Slides/Dudes)</a:t>
            </a:r>
          </a:p>
          <a:p>
            <a:pPr lvl="1"/>
            <a:r>
              <a:rPr lang="en-US" dirty="0"/>
              <a:t>Failure to wear proper attire – athlete will not lift </a:t>
            </a:r>
            <a:r>
              <a:rPr lang="en-US" b="1" u="sng" dirty="0">
                <a:solidFill>
                  <a:srgbClr val="FF0000"/>
                </a:solidFill>
              </a:rPr>
              <a:t>NO EXCEPTIONS</a:t>
            </a:r>
          </a:p>
          <a:p>
            <a:endParaRPr lang="en-US" b="1" u="sng" dirty="0">
              <a:solidFill>
                <a:srgbClr val="FF0000"/>
              </a:solidFill>
            </a:endParaRP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Max Days - M/W March 18</a:t>
            </a:r>
            <a:r>
              <a:rPr lang="en-US" b="1" u="sng" baseline="30000" dirty="0">
                <a:solidFill>
                  <a:srgbClr val="FF0000"/>
                </a:solidFill>
              </a:rPr>
              <a:t>th</a:t>
            </a:r>
            <a:r>
              <a:rPr lang="en-US" b="1" u="sng" dirty="0">
                <a:solidFill>
                  <a:srgbClr val="FF0000"/>
                </a:solidFill>
              </a:rPr>
              <a:t> and 20</a:t>
            </a:r>
            <a:r>
              <a:rPr lang="en-US" b="1" u="sng" baseline="30000" dirty="0">
                <a:solidFill>
                  <a:srgbClr val="FF0000"/>
                </a:solidFill>
              </a:rPr>
              <a:t>th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4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1DC32-1E75-0044-957F-ECE699D3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Arial Rounded MT Bold" panose="020F0704030504030204" pitchFamily="34" charset="77"/>
              </a:rPr>
              <a:t>Who should lift?</a:t>
            </a:r>
            <a:br>
              <a:rPr lang="en-US" sz="6000" dirty="0">
                <a:latin typeface="Arial Rounded MT Bold" panose="020F0704030504030204" pitchFamily="34" charset="77"/>
              </a:rPr>
            </a:br>
            <a:r>
              <a:rPr lang="en-US" sz="6000" dirty="0">
                <a:latin typeface="Arial Rounded MT Bold" panose="020F0704030504030204" pitchFamily="34" charset="77"/>
              </a:rPr>
              <a:t>EVERYONE!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4172-43F0-9A44-B1CD-AFB01F601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1471"/>
            <a:ext cx="10515600" cy="3625492"/>
          </a:xfrm>
        </p:spPr>
        <p:txBody>
          <a:bodyPr/>
          <a:lstStyle/>
          <a:p>
            <a:r>
              <a:rPr lang="en-US" dirty="0"/>
              <a:t>All athletes not playing another sport should attend workouts MWF</a:t>
            </a:r>
          </a:p>
          <a:p>
            <a:r>
              <a:rPr lang="en-US" dirty="0"/>
              <a:t>Any Athlete playing a Winter Sport – Should get into WT Room and do 2/3 Core Lifts and a “Moderate Weight” and Intensity based on their Schedule </a:t>
            </a:r>
          </a:p>
          <a:p>
            <a:r>
              <a:rPr lang="en-US" dirty="0"/>
              <a:t>Anyone making an excuse NOT to LIFT is not trying to “Be Better”</a:t>
            </a:r>
          </a:p>
        </p:txBody>
      </p:sp>
    </p:spTree>
    <p:extLst>
      <p:ext uri="{BB962C8B-B14F-4D97-AF65-F5344CB8AC3E}">
        <p14:creationId xmlns:p14="http://schemas.microsoft.com/office/powerpoint/2010/main" val="283129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A9D0-3468-484C-B722-B8A880FD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Summer Schedule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70D22-EFAF-344F-A54C-EEF8ADB9F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Lifting / Speed &amp; Agility	</a:t>
            </a:r>
          </a:p>
          <a:p>
            <a:endParaRPr lang="en-US" dirty="0"/>
          </a:p>
          <a:p>
            <a:pPr lvl="1"/>
            <a:r>
              <a:rPr lang="en-US" dirty="0"/>
              <a:t>Monday/Wednesday/Friday 7:00-9:00AM Wt. Room/Turf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OTA – Monday Nights June 17,24 July 8,15,22,29*</a:t>
            </a:r>
          </a:p>
          <a:p>
            <a:endParaRPr lang="en-US" dirty="0"/>
          </a:p>
          <a:p>
            <a:r>
              <a:rPr lang="en-US" dirty="0"/>
              <a:t>7v7 Schedule – Weekly games Wednesday PM </a:t>
            </a:r>
          </a:p>
          <a:p>
            <a:pPr lvl="1"/>
            <a:r>
              <a:rPr lang="en-US" dirty="0"/>
              <a:t>(6/19, 7/24 confirmed). Updates to follow</a:t>
            </a:r>
          </a:p>
        </p:txBody>
      </p:sp>
    </p:spTree>
    <p:extLst>
      <p:ext uri="{BB962C8B-B14F-4D97-AF65-F5344CB8AC3E}">
        <p14:creationId xmlns:p14="http://schemas.microsoft.com/office/powerpoint/2010/main" val="48390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35E4-3A05-EA4C-AF13-CAF88B30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2024 Schedule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540B2-564B-6F43-BB9F-084E1FE2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Aug 23</a:t>
            </a:r>
            <a:r>
              <a:rPr lang="en-US" baseline="30000" dirty="0"/>
              <a:t>rd</a:t>
            </a:r>
            <a:r>
              <a:rPr lang="en-US" dirty="0"/>
              <a:t> @ </a:t>
            </a:r>
            <a:r>
              <a:rPr lang="en-US" dirty="0" err="1"/>
              <a:t>Pottsgrove</a:t>
            </a:r>
            <a:r>
              <a:rPr lang="en-US" dirty="0"/>
              <a:t> </a:t>
            </a:r>
          </a:p>
          <a:p>
            <a:r>
              <a:rPr lang="en-US" dirty="0"/>
              <a:t>Aug 30</a:t>
            </a:r>
            <a:r>
              <a:rPr lang="en-US" baseline="30000" dirty="0"/>
              <a:t>th</a:t>
            </a:r>
            <a:r>
              <a:rPr lang="en-US" dirty="0"/>
              <a:t> Aug 26</a:t>
            </a:r>
            <a:r>
              <a:rPr lang="en-US" baseline="30000" dirty="0"/>
              <a:t>th</a:t>
            </a:r>
            <a:r>
              <a:rPr lang="en-US" dirty="0"/>
              <a:t> @ Wm Tennent</a:t>
            </a:r>
          </a:p>
          <a:p>
            <a:r>
              <a:rPr lang="en-US" dirty="0"/>
              <a:t>Sept 6</a:t>
            </a:r>
            <a:r>
              <a:rPr lang="en-US" baseline="30000" dirty="0"/>
              <a:t>th</a:t>
            </a:r>
            <a:r>
              <a:rPr lang="en-US" dirty="0"/>
              <a:t> Home Bishop </a:t>
            </a:r>
            <a:r>
              <a:rPr lang="en-US" dirty="0" err="1"/>
              <a:t>Shannahan</a:t>
            </a:r>
            <a:endParaRPr lang="en-US" dirty="0"/>
          </a:p>
          <a:p>
            <a:r>
              <a:rPr lang="en-US" dirty="0"/>
              <a:t>Sept 13</a:t>
            </a:r>
            <a:r>
              <a:rPr lang="en-US" baseline="30000" dirty="0"/>
              <a:t>th</a:t>
            </a:r>
            <a:r>
              <a:rPr lang="en-US" dirty="0"/>
              <a:t> @ Great Valley</a:t>
            </a:r>
          </a:p>
          <a:p>
            <a:r>
              <a:rPr lang="en-US" dirty="0"/>
              <a:t>Sept 20</a:t>
            </a:r>
            <a:r>
              <a:rPr lang="en-US" baseline="30000" dirty="0"/>
              <a:t>th</a:t>
            </a:r>
            <a:r>
              <a:rPr lang="en-US" dirty="0"/>
              <a:t>  Home Boyertown</a:t>
            </a:r>
          </a:p>
          <a:p>
            <a:r>
              <a:rPr lang="en-US" dirty="0"/>
              <a:t>Sept 27</a:t>
            </a:r>
            <a:r>
              <a:rPr lang="en-US" baseline="30000" dirty="0"/>
              <a:t>th</a:t>
            </a:r>
            <a:r>
              <a:rPr lang="en-US" dirty="0"/>
              <a:t>  @ Spring-Ford *</a:t>
            </a:r>
          </a:p>
          <a:p>
            <a:r>
              <a:rPr lang="en-US" dirty="0"/>
              <a:t>Oct 4</a:t>
            </a:r>
            <a:r>
              <a:rPr lang="en-US" baseline="30000" dirty="0"/>
              <a:t>th</a:t>
            </a:r>
            <a:r>
              <a:rPr lang="en-US" dirty="0"/>
              <a:t> @ Norristown</a:t>
            </a:r>
          </a:p>
          <a:p>
            <a:r>
              <a:rPr lang="en-US" dirty="0"/>
              <a:t>Oct 11</a:t>
            </a:r>
            <a:r>
              <a:rPr lang="en-US" baseline="30000" dirty="0"/>
              <a:t>th</a:t>
            </a:r>
            <a:r>
              <a:rPr lang="en-US" dirty="0"/>
              <a:t> Home OJR</a:t>
            </a:r>
          </a:p>
          <a:p>
            <a:r>
              <a:rPr lang="en-US" dirty="0"/>
              <a:t>Oct 18</a:t>
            </a:r>
            <a:r>
              <a:rPr lang="en-US" baseline="30000" dirty="0"/>
              <a:t>th</a:t>
            </a:r>
            <a:r>
              <a:rPr lang="en-US" dirty="0"/>
              <a:t>  Home Perk Valley (Battle Axe Week)</a:t>
            </a:r>
          </a:p>
          <a:p>
            <a:r>
              <a:rPr lang="en-US" dirty="0"/>
              <a:t>Oct 25</a:t>
            </a:r>
            <a:r>
              <a:rPr lang="en-US" baseline="30000" dirty="0"/>
              <a:t>th</a:t>
            </a:r>
            <a:r>
              <a:rPr lang="en-US" dirty="0"/>
              <a:t>  @ PAC Crossover TBD</a:t>
            </a:r>
          </a:p>
          <a:p>
            <a:r>
              <a:rPr lang="en-US" dirty="0"/>
              <a:t>Nov1st/2</a:t>
            </a:r>
            <a:r>
              <a:rPr lang="en-US" baseline="30000" dirty="0"/>
              <a:t>nd</a:t>
            </a:r>
            <a:r>
              <a:rPr lang="en-US" dirty="0"/>
              <a:t> PIAA 5A District One Playoffs – 1</a:t>
            </a:r>
            <a:r>
              <a:rPr lang="en-US" baseline="30000" dirty="0"/>
              <a:t>st</a:t>
            </a:r>
            <a:r>
              <a:rPr lang="en-US" dirty="0"/>
              <a:t> Round </a:t>
            </a:r>
          </a:p>
        </p:txBody>
      </p:sp>
    </p:spTree>
    <p:extLst>
      <p:ext uri="{BB962C8B-B14F-4D97-AF65-F5344CB8AC3E}">
        <p14:creationId xmlns:p14="http://schemas.microsoft.com/office/powerpoint/2010/main" val="412608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14E8-B072-CF44-8918-45A34FC3E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 Rounded MT Bold" panose="020F0704030504030204" pitchFamily="34" charset="77"/>
              </a:rPr>
              <a:t>HUDL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B5F-BB34-A740-A0FA-6B589BC3F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Hudl</a:t>
            </a:r>
            <a:r>
              <a:rPr lang="en-US" dirty="0"/>
              <a:t> Sign up:</a:t>
            </a:r>
          </a:p>
          <a:p>
            <a:pPr marL="0" indent="0">
              <a:buNone/>
            </a:pPr>
            <a:r>
              <a:rPr lang="en-US" dirty="0"/>
              <a:t>	Registration Page: </a:t>
            </a:r>
            <a:r>
              <a:rPr lang="en-US" dirty="0" err="1"/>
              <a:t>hudl.com</a:t>
            </a:r>
            <a:r>
              <a:rPr lang="en-US" dirty="0"/>
              <a:t>/</a:t>
            </a:r>
            <a:r>
              <a:rPr lang="en-US" dirty="0" err="1"/>
              <a:t>jointeam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Team Code: bark9wk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All Player communication will be done via </a:t>
            </a:r>
            <a:r>
              <a:rPr lang="en-US" b="1" dirty="0" err="1">
                <a:solidFill>
                  <a:srgbClr val="FF0000"/>
                </a:solidFill>
              </a:rPr>
              <a:t>Hudl</a:t>
            </a:r>
            <a:r>
              <a:rPr lang="en-US" b="1" dirty="0">
                <a:solidFill>
                  <a:srgbClr val="FF0000"/>
                </a:solidFill>
              </a:rPr>
              <a:t> – please be sure to sign up and check daily. </a:t>
            </a:r>
          </a:p>
        </p:txBody>
      </p:sp>
    </p:spTree>
    <p:extLst>
      <p:ext uri="{BB962C8B-B14F-4D97-AF65-F5344CB8AC3E}">
        <p14:creationId xmlns:p14="http://schemas.microsoft.com/office/powerpoint/2010/main" val="232627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BB4AA-BECE-2048-B04E-AB9EA147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77"/>
              </a:rPr>
              <a:t>Questions – Comments –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C86C5-02B1-A743-95FD-CA016989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5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AC407-664A-8A49-9937-9C10ED78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24303"/>
            <a:ext cx="10439400" cy="366385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Arial Rounded MT Bold" panose="020F0704030504030204" pitchFamily="34" charset="77"/>
              </a:rPr>
              <a:t>2024 </a:t>
            </a:r>
            <a:r>
              <a:rPr lang="en-US" sz="6600" dirty="0" err="1">
                <a:latin typeface="Arial Rounded MT Bold" panose="020F0704030504030204" pitchFamily="34" charset="77"/>
              </a:rPr>
              <a:t>Methacton</a:t>
            </a:r>
            <a:r>
              <a:rPr lang="en-US" sz="6600" dirty="0">
                <a:latin typeface="Arial Rounded MT Bold" panose="020F0704030504030204" pitchFamily="34" charset="77"/>
              </a:rPr>
              <a:t> Football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3049C-3CC8-244C-BD3F-D90F848B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2593"/>
            <a:ext cx="10515600" cy="30343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https://www.youtube.com/watch?v=nYujoEjI6bE</a:t>
            </a: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5D29D1-9DCA-D847-BEB4-09048986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Arial Rounded MT Bold" panose="020F0704030504030204" pitchFamily="34" charset="77"/>
              </a:rPr>
              <a:t>Methacton</a:t>
            </a:r>
            <a:r>
              <a:rPr lang="en-US" dirty="0">
                <a:latin typeface="Arial Rounded MT Bold" panose="020F0704030504030204" pitchFamily="34" charset="77"/>
              </a:rPr>
              <a:t> Football – Culture </a:t>
            </a:r>
            <a:br>
              <a:rPr lang="en-US" dirty="0">
                <a:latin typeface="Arial Rounded MT Bold" panose="020F0704030504030204" pitchFamily="34" charset="77"/>
              </a:rPr>
            </a:br>
            <a:r>
              <a:rPr lang="en-US" dirty="0">
                <a:latin typeface="Arial Rounded MT Bold" panose="020F0704030504030204" pitchFamily="34" charset="77"/>
              </a:rPr>
              <a:t>What are We About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999A99-3B6C-214A-B314-A93C260B1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“Warrior Way”</a:t>
            </a:r>
          </a:p>
          <a:p>
            <a:pPr marL="0" indent="0" algn="ctr">
              <a:buNone/>
            </a:pPr>
            <a:r>
              <a:rPr lang="en-US" sz="4800" dirty="0"/>
              <a:t>Trust &amp; Role</a:t>
            </a:r>
          </a:p>
          <a:p>
            <a:pPr marL="0" indent="0" algn="ctr">
              <a:buNone/>
            </a:pPr>
            <a:r>
              <a:rPr lang="en-US" sz="4800" dirty="0"/>
              <a:t>Hard Work </a:t>
            </a:r>
          </a:p>
          <a:p>
            <a:pPr marL="0" indent="0" algn="ctr">
              <a:buNone/>
            </a:pPr>
            <a:r>
              <a:rPr lang="en-US" sz="4800" dirty="0"/>
              <a:t>Be Better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044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4291D-4B0E-7948-BCDB-C5C82D5C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77"/>
              </a:rPr>
              <a:t>Warrior 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C0980-4855-AA40-9326-C37F1040D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/>
              <a:t>How we operate. We put the </a:t>
            </a:r>
            <a:r>
              <a:rPr lang="en-US" i="1" u="sng" dirty="0">
                <a:solidFill>
                  <a:srgbClr val="FF0000"/>
                </a:solidFill>
              </a:rPr>
              <a:t>TEAM</a:t>
            </a:r>
            <a:r>
              <a:rPr lang="en-US" i="1" dirty="0"/>
              <a:t> above everything. We have a way of doing things – we may not always agree, but it’s the way we do it. We continually build on our culture.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Trust &amp; Role 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Hard work</a:t>
            </a:r>
          </a:p>
          <a:p>
            <a:pPr marL="0" indent="0" algn="ctr">
              <a:buNone/>
            </a:pP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 Better</a:t>
            </a:r>
          </a:p>
        </p:txBody>
      </p:sp>
    </p:spTree>
    <p:extLst>
      <p:ext uri="{BB962C8B-B14F-4D97-AF65-F5344CB8AC3E}">
        <p14:creationId xmlns:p14="http://schemas.microsoft.com/office/powerpoint/2010/main" val="405982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8660-9E0E-5D4C-8CA8-4D2B5E0B8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77"/>
              </a:rPr>
              <a:t>“Trust &amp; Role”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994C-7A05-414D-B27B-E16ED84D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US" sz="6200" dirty="0"/>
              <a:t>Trust – </a:t>
            </a:r>
            <a:r>
              <a:rPr lang="en-US" sz="4400" dirty="0"/>
              <a:t>What will be best for the TEAM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/>
              <a:t>Role – </a:t>
            </a:r>
            <a:r>
              <a:rPr lang="en-US" sz="4800" dirty="0"/>
              <a:t>Everyone in program has a value and can change</a:t>
            </a:r>
          </a:p>
        </p:txBody>
      </p:sp>
    </p:spTree>
    <p:extLst>
      <p:ext uri="{BB962C8B-B14F-4D97-AF65-F5344CB8AC3E}">
        <p14:creationId xmlns:p14="http://schemas.microsoft.com/office/powerpoint/2010/main" val="13547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71DE-CA67-094B-AF1E-961975089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77"/>
              </a:rPr>
              <a:t>“Hard Work”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7311B-AF07-4B4D-9B9A-3F6AB0882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Off- Season </a:t>
            </a:r>
          </a:p>
          <a:p>
            <a:r>
              <a:rPr lang="en-US" dirty="0"/>
              <a:t>In- season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Academics </a:t>
            </a:r>
          </a:p>
          <a:p>
            <a:r>
              <a:rPr lang="en-US" dirty="0"/>
              <a:t>Attitude</a:t>
            </a:r>
          </a:p>
          <a:p>
            <a:r>
              <a:rPr lang="en-US" dirty="0"/>
              <a:t>Body Language </a:t>
            </a:r>
          </a:p>
          <a:p>
            <a:r>
              <a:rPr lang="en-US" dirty="0"/>
              <a:t>Game Week</a:t>
            </a:r>
          </a:p>
          <a:p>
            <a:r>
              <a:rPr lang="en-US" dirty="0"/>
              <a:t>Game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9BCE-53D9-6847-A419-CE0A9D867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77"/>
              </a:rPr>
              <a:t>“Be Better”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A60E1-B3A7-3B43-9DBD-8908E9527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Details – </a:t>
            </a:r>
          </a:p>
          <a:p>
            <a:pPr marL="0" indent="0">
              <a:buNone/>
            </a:pPr>
            <a:r>
              <a:rPr lang="en-US" dirty="0"/>
              <a:t>Fundamentals – Blocking &amp; Tackling</a:t>
            </a:r>
          </a:p>
          <a:p>
            <a:pPr marL="0" indent="0">
              <a:buNone/>
            </a:pPr>
            <a:r>
              <a:rPr lang="en-US" dirty="0"/>
              <a:t>Film – </a:t>
            </a:r>
            <a:r>
              <a:rPr lang="en-US" dirty="0" err="1"/>
              <a:t>Hudl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Practice</a:t>
            </a:r>
          </a:p>
          <a:p>
            <a:pPr marL="0" indent="0">
              <a:buNone/>
            </a:pPr>
            <a:r>
              <a:rPr lang="en-US" dirty="0"/>
              <a:t>Workouts</a:t>
            </a:r>
          </a:p>
          <a:p>
            <a:pPr marL="0" indent="0">
              <a:buNone/>
            </a:pPr>
            <a:r>
              <a:rPr lang="en-US" dirty="0"/>
              <a:t>Academics </a:t>
            </a:r>
          </a:p>
        </p:txBody>
      </p:sp>
    </p:spTree>
    <p:extLst>
      <p:ext uri="{BB962C8B-B14F-4D97-AF65-F5344CB8AC3E}">
        <p14:creationId xmlns:p14="http://schemas.microsoft.com/office/powerpoint/2010/main" val="331611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2C2E7-0235-6E49-9952-606CFD32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77"/>
              </a:rPr>
              <a:t>2024 Expectations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0384-70F5-044F-BEAF-286DBF1A5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Spend 30-45 minutes 5-6 days per working on Football</a:t>
            </a:r>
          </a:p>
          <a:p>
            <a:pPr lvl="1"/>
            <a:r>
              <a:rPr lang="en-US" dirty="0"/>
              <a:t>Workout</a:t>
            </a:r>
          </a:p>
          <a:p>
            <a:pPr lvl="1"/>
            <a:r>
              <a:rPr lang="en-US" dirty="0"/>
              <a:t>Study</a:t>
            </a:r>
          </a:p>
          <a:p>
            <a:pPr lvl="1"/>
            <a:r>
              <a:rPr lang="en-US" dirty="0"/>
              <a:t>Meet</a:t>
            </a:r>
          </a:p>
          <a:p>
            <a:pPr lvl="1"/>
            <a:r>
              <a:rPr lang="en-US" dirty="0" err="1"/>
              <a:t>Hudl</a:t>
            </a:r>
            <a:endParaRPr lang="en-US" dirty="0"/>
          </a:p>
          <a:p>
            <a:pPr lvl="1"/>
            <a:r>
              <a:rPr lang="en-US" dirty="0"/>
              <a:t>You Tube</a:t>
            </a:r>
          </a:p>
          <a:p>
            <a:pPr lvl="1"/>
            <a:r>
              <a:rPr lang="en-US" dirty="0"/>
              <a:t>Goal Setting </a:t>
            </a:r>
          </a:p>
          <a:p>
            <a:pPr lvl="1"/>
            <a:r>
              <a:rPr lang="en-US" dirty="0"/>
              <a:t>Reflect </a:t>
            </a:r>
          </a:p>
        </p:txBody>
      </p:sp>
    </p:spTree>
    <p:extLst>
      <p:ext uri="{BB962C8B-B14F-4D97-AF65-F5344CB8AC3E}">
        <p14:creationId xmlns:p14="http://schemas.microsoft.com/office/powerpoint/2010/main" val="333268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DF96-D05E-814B-8E75-27A76AAC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77"/>
              </a:rPr>
              <a:t>Off- Season Workouts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434C-6EAA-A24A-9F09-616C01F1F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January 29-March 15 					(Max out March 18)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Spring Break March 25- April 5</a:t>
            </a:r>
            <a:r>
              <a:rPr lang="en-US" baseline="30000" dirty="0"/>
              <a:t>th</a:t>
            </a:r>
            <a:r>
              <a:rPr lang="en-US" dirty="0"/>
              <a:t> 				 Workouts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April 8 – May 17						( Max out May 20)									(Mondays 7-8:30 OTA)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May 28/29/30 						Mini Camp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June 5</a:t>
            </a:r>
            <a:r>
              <a:rPr lang="en-US" baseline="30000" dirty="0"/>
              <a:t>th</a:t>
            </a:r>
            <a:r>
              <a:rPr lang="en-US" dirty="0"/>
              <a:t> 7v7 Prep </a:t>
            </a:r>
          </a:p>
        </p:txBody>
      </p:sp>
    </p:spTree>
    <p:extLst>
      <p:ext uri="{BB962C8B-B14F-4D97-AF65-F5344CB8AC3E}">
        <p14:creationId xmlns:p14="http://schemas.microsoft.com/office/powerpoint/2010/main" val="401474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543</Words>
  <Application>Microsoft Macintosh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Office Theme</vt:lpstr>
      <vt:lpstr>     </vt:lpstr>
      <vt:lpstr>2024 Methacton Football Program</vt:lpstr>
      <vt:lpstr>Methacton Football – Culture  What are We About</vt:lpstr>
      <vt:lpstr>Warrior Way </vt:lpstr>
      <vt:lpstr>“Trust &amp; Role” </vt:lpstr>
      <vt:lpstr>“Hard Work”</vt:lpstr>
      <vt:lpstr>“Be Better”</vt:lpstr>
      <vt:lpstr>2024 Expectations </vt:lpstr>
      <vt:lpstr>Off- Season Workouts</vt:lpstr>
      <vt:lpstr>January 29-March 15</vt:lpstr>
      <vt:lpstr>Who should lift? EVERYONE!</vt:lpstr>
      <vt:lpstr>Summer Schedule </vt:lpstr>
      <vt:lpstr>2024 Schedule </vt:lpstr>
      <vt:lpstr>HUDL </vt:lpstr>
      <vt:lpstr>Questions – Comments – Concerns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brian kennedy</dc:creator>
  <cp:lastModifiedBy>brian kennedy</cp:lastModifiedBy>
  <cp:revision>13</cp:revision>
  <dcterms:created xsi:type="dcterms:W3CDTF">2024-01-06T11:56:27Z</dcterms:created>
  <dcterms:modified xsi:type="dcterms:W3CDTF">2024-01-09T11:38:19Z</dcterms:modified>
</cp:coreProperties>
</file>